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9" r:id="rId2"/>
    <p:sldId id="258" r:id="rId3"/>
    <p:sldId id="276" r:id="rId4"/>
    <p:sldId id="271" r:id="rId5"/>
    <p:sldId id="263" r:id="rId6"/>
    <p:sldId id="272" r:id="rId7"/>
    <p:sldId id="275" r:id="rId8"/>
    <p:sldId id="273" r:id="rId9"/>
    <p:sldId id="274" r:id="rId10"/>
    <p:sldId id="277" r:id="rId11"/>
    <p:sldId id="278" r:id="rId12"/>
    <p:sldId id="270" r:id="rId13"/>
  </p:sldIdLst>
  <p:sldSz cx="12192000" cy="6858000"/>
  <p:notesSz cx="6858000" cy="9144000"/>
  <p:embeddedFontLst>
    <p:embeddedFont>
      <p:font typeface="Noto Sans KR Bold" charset="-127"/>
      <p:bold r:id="rId14"/>
    </p:embeddedFont>
    <p:embeddedFont>
      <p:font typeface="Noto Sans KR Black" charset="-127"/>
      <p:bold r:id="rId15"/>
    </p:embeddedFont>
    <p:embeddedFont>
      <p:font typeface="Noto Sans KR Regular" charset="-127"/>
      <p:regular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강식" initials="신" lastIdx="16" clrIdx="0">
    <p:extLst>
      <p:ext uri="{19B8F6BF-5375-455C-9EA6-DF929625EA0E}">
        <p15:presenceInfo xmlns:p15="http://schemas.microsoft.com/office/powerpoint/2012/main" xmlns="" userId="신강식" providerId="None"/>
      </p:ext>
    </p:extLst>
  </p:cmAuthor>
  <p:cmAuthor id="2" name="DUKYOON" initials="D" lastIdx="2" clrIdx="1">
    <p:extLst>
      <p:ext uri="{19B8F6BF-5375-455C-9EA6-DF929625EA0E}">
        <p15:presenceInfo xmlns:p15="http://schemas.microsoft.com/office/powerpoint/2012/main" xmlns="" userId="8d2951b7b162fc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79"/>
    <a:srgbClr val="44499C"/>
    <a:srgbClr val="BBBBBB"/>
    <a:srgbClr val="DDDDDD"/>
    <a:srgbClr val="FAF7FF"/>
    <a:srgbClr val="EEEEEE"/>
    <a:srgbClr val="262626"/>
    <a:srgbClr val="626262"/>
    <a:srgbClr val="EAEAEA"/>
    <a:srgbClr val="5D5D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488" autoAdjust="0"/>
    <p:restoredTop sz="96513" autoAdjust="0"/>
  </p:normalViewPr>
  <p:slideViewPr>
    <p:cSldViewPr snapToGrid="0" showGuides="1">
      <p:cViewPr>
        <p:scale>
          <a:sx n="100" d="100"/>
          <a:sy n="100" d="100"/>
        </p:scale>
        <p:origin x="-499" y="-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04T11:36:10.761" idx="1">
    <p:pos x="7024" y="466"/>
    <p:text>사진을 불러와서 맨 뒤로 보내기를 적용하시면 사진을 배경으로 적용하실 수 있습니다.
2번과 3번 슬라이드가 사진을 배경으로 적용한 예시입니다. 예시 사진을 그대로 사용하셔도 됩니다.
물론 사진이 아닌 단색 배경을 사용하셔도 되고요!</p:text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04T15:41:42.853" idx="16">
    <p:pos x="7314" y="352"/>
    <p:text>배경으로 사진을 넣고 그 위에 단색 배경을 만들어 둔 버전의 표지입니다. 세 가지 버전 중 한 가지를 선택해서 사용하시면 됩니다.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04T15:40:57.474" idx="5">
    <p:pos x="1439" y="745"/>
    <p:text>목차 스타일을 두 가지 버전으로 만들어 두었습니다. 두 가지 버전 중 하나를 선택해서 사용하시면 됩니다. 사용하시지 않는 버전의 페이지는 삭제하시면 됩니다.</p:text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04T15:41:42.853" idx="13">
    <p:pos x="7314" y="352"/>
    <p:text>배경으로 사진을 넣고 그 위에 단색 배경을 만들어 둔 버전의 표지입니다. 세 가지 버전 중 한 가지를 선택해서 사용하시면 됩니다.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04T15:41:42.853" idx="8">
    <p:pos x="7314" y="352"/>
    <p:text>배경으로 사진을 넣고 그 위에 단색 배경을 만들어 둔 버전의 표지입니다. 세 가지 버전 중 한 가지를 선택해서 사용하시면 됩니다.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04T15:41:42.853" idx="9">
    <p:pos x="7314" y="352"/>
    <p:text>배경으로 사진을 넣고 그 위에 단색 배경을 만들어 둔 버전의 표지입니다. 세 가지 버전 중 한 가지를 선택해서 사용하시면 됩니다.</p:tex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04T15:41:42.853" idx="12">
    <p:pos x="7314" y="352"/>
    <p:text>배경으로 사진을 넣고 그 위에 단색 배경을 만들어 둔 버전의 표지입니다. 세 가지 버전 중 한 가지를 선택해서 사용하시면 됩니다.</p:tex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04T15:41:42.853" idx="10">
    <p:pos x="7314" y="352"/>
    <p:text>배경으로 사진을 넣고 그 위에 단색 배경을 만들어 둔 버전의 표지입니다. 세 가지 버전 중 한 가지를 선택해서 사용하시면 됩니다.</p:tex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04T15:41:42.853" idx="11">
    <p:pos x="7314" y="352"/>
    <p:text>배경으로 사진을 넣고 그 위에 단색 배경을 만들어 둔 버전의 표지입니다. 세 가지 버전 중 한 가지를 선택해서 사용하시면 됩니다.</p:tex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04T15:41:42.853" idx="14">
    <p:pos x="7314" y="352"/>
    <p:text>배경으로 사진을 넣고 그 위에 단색 배경을 만들어 둔 버전의 표지입니다. 세 가지 버전 중 한 가지를 선택해서 사용하시면 됩니다.</p:tex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7C99225-3295-4BCB-8F16-BF6E8A5504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FF655E4F-AE69-4359-89A0-3BC64E42C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4A4E478-4C14-4B29-83C6-951A57B86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AB1618F-E95E-4DA3-A733-403F68DA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A8C8D7D-ED09-411E-899F-EAB648B0D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086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487FEC3-D766-47FD-9B2F-120F5D7D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2ACEFE0D-DC41-47AC-8AC8-88E57980C6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7870CC1-3DBB-4033-AF65-A095F0A25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B219F81-1840-44C4-BBDE-B5D757E4F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CDCD7DB-3A65-40F5-9CFE-A76A8D82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436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A7ED0C5B-3AC0-4253-9615-F7D38800B6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0A9B4A08-BC82-4AD0-94C6-A3DFC6921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06FD269-4DB0-4113-86A2-729B2AA46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B5F1440-C2CF-40D9-A809-EA41A6C12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516192D-4F15-4CBE-AC19-E489AC710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877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2FED20D-4E22-4E86-8865-C5456F625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4506B81-B207-49A6-A1BE-E192E35EA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A10FF9F-EAE1-4F22-AA99-4E4AFBF36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913CDC3-7E03-47B0-94E1-23F40B098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C0F371E-4E46-4F8E-B33E-DF63F3EC2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018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E1CF884-12E3-4941-9C83-AE9687E7C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58BE761-CF6A-4692-850C-7BA6AE074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5E43638-F09F-4401-B063-22B928FBA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CD4B6BA-BCB9-4965-BF46-76E40074B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FE1E0F6-EF9A-483A-BD81-1E2C2CA63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14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87A2D8B-9AA1-404A-8752-DBECEB44D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C1AB990-53E6-43D0-8733-604CD6744C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F1768C5F-B234-4093-BD68-D5CE54EDC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FC586652-A9BF-41F4-A113-CE14FF651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88DB79FF-F925-4F1C-8A69-3517EACF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F1B19BB-8B28-4EC9-81F0-FA52B4E31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635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03461E9-71B4-43B8-A3A6-794D38ABC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816F94B-8E19-46FE-8514-0F4DEE0FC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238971C2-8593-4144-A66E-20EEB79E1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DE38F7BD-8F49-48CA-8B1A-53A9F16C8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A0DB93A6-C272-41FB-A286-44DCEED6DE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0CBB3D0F-D515-48AD-8832-B96F68642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DEF3C200-6E24-4F3A-B6A0-A170EAA58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3D24AFA4-8E34-4585-A254-BCC88DF1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449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6CA14B-39ED-4A83-82F1-9F4F7B71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82EFA336-B19B-404E-8002-D30DD0DC3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F730567A-0699-4A7F-9579-8D4F18CDB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D0311623-B73A-4857-9DA6-1322ED077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529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36B1DDB2-CB73-4A42-ABBD-2A2EBA8F4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BE90BA69-6111-489B-95CF-682E93979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4F2AE9D1-E435-4116-93E6-1B464E8ED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227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4586F42-C1DE-4CA0-868A-DA9933DE6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0E5AC27-8F0C-47F3-9387-E93EE0EDC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7F95904A-3021-4328-96CA-E4139C1EC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CB4D3800-EFB4-497E-B174-DF38CD7DB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AFB0361-0BD6-4B05-9D64-33C9380E8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79E58E8-EAB2-428D-B3F4-F3ACDFC3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127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45E219-266B-48EB-8148-7199ED700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FF11C823-AF0A-419B-9168-C5B4F18E9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FAD723B5-D9C3-4332-9833-CE9975099B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D28A780-68E6-4DC4-BDB2-50D404BA0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023CD99-71BC-4431-8E69-B68EC7607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B51949A-DAA2-40A5-BC95-AE73E5F42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026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FEF92E4A-8565-4C79-96C2-F41E43E3C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4C098ED-C945-4559-AEB0-4425071A9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FC4AE61-E473-49D6-A486-45D250807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fld id="{BCC5D02E-B8A6-411B-8263-7FADFEA99313}" type="datetimeFigureOut">
              <a:rPr lang="ko-KR" altLang="en-US" smtClean="0"/>
              <a:pPr/>
              <a:t>2024-05-07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1F4CC7D-746D-4465-A7B3-BD90E690D2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B8F34F4-CF5B-4662-A350-C492CE2C90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fld id="{8F6BF665-E787-498C-A139-96DC43B4F5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903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Noto Sans KR Regular" panose="020B0500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comments" Target="../comments/commen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8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xmlns="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xmlns="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76C9EAA-9067-4F5A-90B2-376F07B8C832}"/>
              </a:ext>
            </a:extLst>
          </p:cNvPr>
          <p:cNvSpPr txBox="1"/>
          <p:nvPr/>
        </p:nvSpPr>
        <p:spPr>
          <a:xfrm>
            <a:off x="4124289" y="2632201"/>
            <a:ext cx="3943438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52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자전거 쇼핑몰</a:t>
            </a:r>
            <a:endParaRPr lang="ko-KR" altLang="en-US" sz="52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2C9A0D5-C454-400A-8C39-C15340C52F70}"/>
              </a:ext>
            </a:extLst>
          </p:cNvPr>
          <p:cNvSpPr txBox="1"/>
          <p:nvPr/>
        </p:nvSpPr>
        <p:spPr>
          <a:xfrm>
            <a:off x="3842152" y="3587076"/>
            <a:ext cx="4507696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4000" spc="-150" dirty="0" err="1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데브옵스</a:t>
            </a:r>
            <a:r>
              <a:rPr lang="ko-KR" altLang="en-US" sz="4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4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11</a:t>
            </a:r>
            <a:r>
              <a:rPr lang="ko-KR" altLang="en-US" sz="4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 배동우</a:t>
            </a:r>
            <a:endParaRPr lang="en-US" altLang="ko-KR" sz="40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9D8CC648-5E8C-4BEB-8086-0BF82225A080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xmlns="" id="{7D24625D-9B8B-421C-B941-025353F439C3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E4C0F08A-480E-4541-9487-475C012A6845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BBA947A2-8BBD-4CBD-BABD-8E8D2F51D176}"/>
              </a:ext>
            </a:extLst>
          </p:cNvPr>
          <p:cNvGrpSpPr/>
          <p:nvPr/>
        </p:nvGrpSpPr>
        <p:grpSpPr>
          <a:xfrm>
            <a:off x="11541057" y="3367043"/>
            <a:ext cx="141051" cy="141051"/>
            <a:chOff x="5885234" y="2188723"/>
            <a:chExt cx="282102" cy="28210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xmlns="" id="{96492204-431F-47E3-92DB-BE209774C68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xmlns="" id="{56FD5561-07E9-4AD4-892A-88048EE4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9E81EB2-18B4-40C9-B948-24B4E4A22D19}"/>
              </a:ext>
            </a:extLst>
          </p:cNvPr>
          <p:cNvSpPr txBox="1"/>
          <p:nvPr/>
        </p:nvSpPr>
        <p:spPr>
          <a:xfrm>
            <a:off x="5016538" y="5891372"/>
            <a:ext cx="215892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copyright © all rights reserved papatalabs</a:t>
            </a:r>
            <a:endParaRPr lang="ko-KR" altLang="en-US" sz="900" spc="-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grpSp>
        <p:nvGrpSpPr>
          <p:cNvPr id="53" name="그래픽 15">
            <a:extLst>
              <a:ext uri="{FF2B5EF4-FFF2-40B4-BE49-F238E27FC236}">
                <a16:creationId xmlns:a16="http://schemas.microsoft.com/office/drawing/2014/main" xmlns="" id="{5CA22D19-DAD6-45B2-8BA9-02133E870DCB}"/>
              </a:ext>
            </a:extLst>
          </p:cNvPr>
          <p:cNvGrpSpPr/>
          <p:nvPr/>
        </p:nvGrpSpPr>
        <p:grpSpPr>
          <a:xfrm>
            <a:off x="5693568" y="5737185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xmlns="" id="{BBFA21C1-E16D-4766-A07D-CA22B692993A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xmlns="" id="{D41EB474-08BB-4648-A467-D9DB06F8A98B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xmlns="" id="{04F8002E-ECA0-48B5-A00A-33563A414C36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xmlns="" id="{2D4A110A-A151-4CF7-B8C2-C4456AF88742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xmlns="" id="{2EAD22CD-8656-4640-8575-B5ADF88F263E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xmlns="" id="{3C710936-7E22-4961-BB2D-8354EAC2D79C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xmlns="" id="{BE8B1AA5-D668-4978-91E6-659AE8016D22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xmlns="" id="{8EF0CE58-6B09-4FE3-90D6-909F7088A420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xmlns="" id="{8A23B0C1-BB8E-47D2-94B2-4050C4161577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xmlns="" id="{8B0D0945-A092-4E34-B6E6-262F7593692A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1388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C0E460B5-5A33-4A9F-9C28-0874DB7751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xmlns="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xmlns="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9D8CC648-5E8C-4BEB-8086-0BF82225A080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xmlns="" id="{7D24625D-9B8B-421C-B941-025353F439C3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E4C0F08A-480E-4541-9487-475C012A6845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BBA947A2-8BBD-4CBD-BABD-8E8D2F51D176}"/>
              </a:ext>
            </a:extLst>
          </p:cNvPr>
          <p:cNvGrpSpPr/>
          <p:nvPr/>
        </p:nvGrpSpPr>
        <p:grpSpPr>
          <a:xfrm>
            <a:off x="11541057" y="3367043"/>
            <a:ext cx="141051" cy="141051"/>
            <a:chOff x="5885234" y="2188723"/>
            <a:chExt cx="282102" cy="28210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xmlns="" id="{96492204-431F-47E3-92DB-BE209774C68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xmlns="" id="{56FD5561-07E9-4AD4-892A-88048EE4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B3BDAF2-6A42-4A8F-87B2-EB857C02D37C}"/>
              </a:ext>
            </a:extLst>
          </p:cNvPr>
          <p:cNvSpPr txBox="1"/>
          <p:nvPr/>
        </p:nvSpPr>
        <p:spPr>
          <a:xfrm>
            <a:off x="8142005" y="828378"/>
            <a:ext cx="2467073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4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페이지 설정</a:t>
            </a:r>
            <a:endParaRPr lang="ko-KR" altLang="en-US" sz="40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B3BDAF2-6A42-4A8F-87B2-EB857C02D37C}"/>
              </a:ext>
            </a:extLst>
          </p:cNvPr>
          <p:cNvSpPr txBox="1"/>
          <p:nvPr/>
        </p:nvSpPr>
        <p:spPr>
          <a:xfrm>
            <a:off x="6818567" y="1832842"/>
            <a:ext cx="5113950" cy="188301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3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</a:t>
            </a:r>
            <a:r>
              <a:rPr lang="ko-KR" altLang="en-US" sz="3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페이지 당 </a:t>
            </a:r>
            <a:r>
              <a:rPr lang="en-US" altLang="ko-KR" sz="3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6</a:t>
            </a:r>
            <a:r>
              <a:rPr lang="ko-KR" altLang="en-US" sz="3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개로 설정 후</a:t>
            </a:r>
            <a:endParaRPr lang="en-US" altLang="ko-KR" sz="3000" spc="-150" dirty="0" smtClean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en-US" altLang="ko-KR" sz="3000" spc="-150" dirty="0" err="1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Dto</a:t>
            </a:r>
            <a:r>
              <a:rPr lang="ko-KR" altLang="en-US" sz="3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를 </a:t>
            </a:r>
            <a:r>
              <a:rPr lang="en-US" altLang="ko-KR" sz="3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6</a:t>
            </a:r>
            <a:r>
              <a:rPr lang="ko-KR" altLang="en-US" sz="3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개씩 </a:t>
            </a:r>
            <a:r>
              <a:rPr lang="en-US" altLang="ko-KR" sz="3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list</a:t>
            </a:r>
            <a:r>
              <a:rPr lang="ko-KR" altLang="en-US" sz="3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에 설정하고 출력</a:t>
            </a:r>
            <a:endParaRPr lang="en-US" altLang="ko-KR" sz="3000" spc="-150" dirty="0" smtClean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첫 페이지</a:t>
            </a:r>
            <a:r>
              <a:rPr lang="en-US" altLang="ko-KR" sz="3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, </a:t>
            </a:r>
            <a:r>
              <a:rPr lang="ko-KR" altLang="en-US" sz="3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끝 페이지에서는 </a:t>
            </a:r>
            <a:endParaRPr lang="en-US" altLang="ko-KR" sz="3000" spc="-150" dirty="0" smtClean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다음 버튼이 </a:t>
            </a:r>
            <a:r>
              <a:rPr lang="ko-KR" altLang="en-US" sz="3000" spc="-150" dirty="0" err="1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안나옴</a:t>
            </a:r>
            <a:endParaRPr lang="ko-KR" altLang="en-US" sz="30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91" y="1086052"/>
            <a:ext cx="5993043" cy="395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2" y="1604797"/>
            <a:ext cx="4463833" cy="456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bandicam 2024-05-07 22-55-21-405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44880" y="2443613"/>
            <a:ext cx="5433060" cy="343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C0E460B5-5A33-4A9F-9C28-0874DB7751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xmlns="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xmlns="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9D8CC648-5E8C-4BEB-8086-0BF82225A080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xmlns="" id="{7D24625D-9B8B-421C-B941-025353F439C3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E4C0F08A-480E-4541-9487-475C012A6845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BBA947A2-8BBD-4CBD-BABD-8E8D2F51D176}"/>
              </a:ext>
            </a:extLst>
          </p:cNvPr>
          <p:cNvGrpSpPr/>
          <p:nvPr/>
        </p:nvGrpSpPr>
        <p:grpSpPr>
          <a:xfrm>
            <a:off x="11541057" y="3367043"/>
            <a:ext cx="141051" cy="141051"/>
            <a:chOff x="5885234" y="2188723"/>
            <a:chExt cx="282102" cy="28210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xmlns="" id="{96492204-431F-47E3-92DB-BE209774C68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xmlns="" id="{56FD5561-07E9-4AD4-892A-88048EE4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B3BDAF2-6A42-4A8F-87B2-EB857C02D37C}"/>
              </a:ext>
            </a:extLst>
          </p:cNvPr>
          <p:cNvSpPr txBox="1"/>
          <p:nvPr/>
        </p:nvSpPr>
        <p:spPr>
          <a:xfrm>
            <a:off x="8015039" y="820758"/>
            <a:ext cx="2919119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4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장바구니 구현</a:t>
            </a:r>
            <a:endParaRPr lang="ko-KR" altLang="en-US" sz="40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B3BDAF2-6A42-4A8F-87B2-EB857C02D37C}"/>
              </a:ext>
            </a:extLst>
          </p:cNvPr>
          <p:cNvSpPr txBox="1"/>
          <p:nvPr/>
        </p:nvSpPr>
        <p:spPr>
          <a:xfrm>
            <a:off x="7456344" y="1707606"/>
            <a:ext cx="4336173" cy="188301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3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로컬 </a:t>
            </a:r>
            <a:r>
              <a:rPr lang="ko-KR" altLang="en-US" sz="3000" spc="-150" dirty="0" err="1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스토리지에</a:t>
            </a:r>
            <a:r>
              <a:rPr lang="ko-KR" altLang="en-US" sz="3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해당 물품의</a:t>
            </a:r>
            <a:endParaRPr lang="en-US" altLang="ko-KR" sz="3000" spc="-150" dirty="0" smtClean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데이터를 읽어서 저장 후</a:t>
            </a:r>
            <a:endParaRPr lang="en-US" altLang="ko-KR" sz="3000" spc="-150" dirty="0" smtClean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다시 장바구니 페이지에서 </a:t>
            </a:r>
            <a:endParaRPr lang="en-US" altLang="ko-KR" sz="3000" spc="-150" dirty="0" smtClean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읽어서 출력</a:t>
            </a:r>
            <a:endParaRPr lang="en-US" altLang="ko-KR" sz="3000" spc="-150" dirty="0" smtClean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" y="206968"/>
            <a:ext cx="6605258" cy="3402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948" y="3313703"/>
            <a:ext cx="6599299" cy="3399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1616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xmlns="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xmlns="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9D8CC648-5E8C-4BEB-8086-0BF82225A080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xmlns="" id="{7D24625D-9B8B-421C-B941-025353F439C3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E4C0F08A-480E-4541-9487-475C012A6845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BBA947A2-8BBD-4CBD-BABD-8E8D2F51D176}"/>
              </a:ext>
            </a:extLst>
          </p:cNvPr>
          <p:cNvGrpSpPr/>
          <p:nvPr/>
        </p:nvGrpSpPr>
        <p:grpSpPr>
          <a:xfrm>
            <a:off x="11541057" y="3367043"/>
            <a:ext cx="141051" cy="141051"/>
            <a:chOff x="5885234" y="2188723"/>
            <a:chExt cx="282102" cy="28210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xmlns="" id="{96492204-431F-47E3-92DB-BE209774C68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xmlns="" id="{56FD5561-07E9-4AD4-892A-88048EE4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9E81EB2-18B4-40C9-B948-24B4E4A22D19}"/>
              </a:ext>
            </a:extLst>
          </p:cNvPr>
          <p:cNvSpPr txBox="1"/>
          <p:nvPr/>
        </p:nvSpPr>
        <p:spPr>
          <a:xfrm>
            <a:off x="5016538" y="5891372"/>
            <a:ext cx="215892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copyright © all rights reserved papatalabs</a:t>
            </a:r>
            <a:endParaRPr lang="ko-KR" altLang="en-US" sz="900" spc="-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ABEEEDE-BD26-4844-82B4-E8603C876338}"/>
              </a:ext>
            </a:extLst>
          </p:cNvPr>
          <p:cNvSpPr txBox="1"/>
          <p:nvPr/>
        </p:nvSpPr>
        <p:spPr>
          <a:xfrm>
            <a:off x="4157273" y="3101031"/>
            <a:ext cx="3877459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52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THANK YOU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CB6BB89C-B9DB-4F53-B140-BA23282F5740}"/>
              </a:ext>
            </a:extLst>
          </p:cNvPr>
          <p:cNvSpPr txBox="1"/>
          <p:nvPr/>
        </p:nvSpPr>
        <p:spPr>
          <a:xfrm>
            <a:off x="4686310" y="2920398"/>
            <a:ext cx="2819390" cy="205629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dist"/>
            <a:r>
              <a:rPr lang="en-US" altLang="ko-KR" sz="1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END OF DOCUMENT</a:t>
            </a:r>
            <a:endParaRPr lang="ko-KR" altLang="en-US" sz="1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grpSp>
        <p:nvGrpSpPr>
          <p:cNvPr id="25" name="그래픽 15">
            <a:extLst>
              <a:ext uri="{FF2B5EF4-FFF2-40B4-BE49-F238E27FC236}">
                <a16:creationId xmlns:a16="http://schemas.microsoft.com/office/drawing/2014/main" xmlns="" id="{6A0CBCD7-5317-4CEE-A6D2-8CE3D1BE867F}"/>
              </a:ext>
            </a:extLst>
          </p:cNvPr>
          <p:cNvGrpSpPr/>
          <p:nvPr/>
        </p:nvGrpSpPr>
        <p:grpSpPr>
          <a:xfrm>
            <a:off x="5693568" y="5737185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xmlns="" id="{4178C808-171B-4BE1-A251-315C01ED4767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xmlns="" id="{4E3B19FD-5FC3-42AA-A88C-13C59FB1CFC4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xmlns="" id="{FD47238C-416A-4C32-A6D9-7A1B152C032C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xmlns="" id="{665B3949-EE7F-49AE-BBAA-F1FB1923E075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xmlns="" id="{8D7F760D-CCBB-4467-862D-F91C8CBD1068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xmlns="" id="{507DA002-B134-4F3D-987E-75B22A54BF4C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xmlns="" id="{F86E4EA1-C473-492C-AA6B-EBD60EAFE6FC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xmlns="" id="{BC7E5E1E-E231-4211-8E3C-1A9215ABE32D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xmlns="" id="{9C7B624E-EF5C-432D-AD48-3FA7096CB538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xmlns="" id="{EA41CEEC-B58F-4F14-A36C-06AEFB9DB83B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8465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xmlns="" id="{C147A959-3F7F-48B3-818C-1BAA7AFC2FE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82597CE-1A94-450D-882C-6F9038F5BE2A}"/>
              </a:ext>
            </a:extLst>
          </p:cNvPr>
          <p:cNvSpPr txBox="1"/>
          <p:nvPr/>
        </p:nvSpPr>
        <p:spPr>
          <a:xfrm>
            <a:off x="535414" y="1183185"/>
            <a:ext cx="1812534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 algn="ctr">
              <a:defRPr sz="52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pPr algn="l"/>
            <a:r>
              <a:rPr lang="en-US" altLang="ko-KR" dirty="0"/>
              <a:t>Index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C967343C-CABB-4C88-B3AD-230763B00240}"/>
              </a:ext>
            </a:extLst>
          </p:cNvPr>
          <p:cNvGrpSpPr/>
          <p:nvPr/>
        </p:nvGrpSpPr>
        <p:grpSpPr>
          <a:xfrm>
            <a:off x="5698788" y="2374838"/>
            <a:ext cx="625475" cy="615553"/>
            <a:chOff x="3927475" y="2766203"/>
            <a:chExt cx="625475" cy="6155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25EF3B06-A413-429C-92BF-83D5EF2233D6}"/>
                </a:ext>
              </a:extLst>
            </p:cNvPr>
            <p:cNvSpPr txBox="1"/>
            <p:nvPr/>
          </p:nvSpPr>
          <p:spPr>
            <a:xfrm>
              <a:off x="3971819" y="2766203"/>
              <a:ext cx="548227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02</a:t>
              </a:r>
              <a:endPara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5E04B781-B81C-4888-B7B7-65D6D1F5DF98}"/>
                </a:ext>
              </a:extLst>
            </p:cNvPr>
            <p:cNvSpPr/>
            <p:nvPr/>
          </p:nvSpPr>
          <p:spPr>
            <a:xfrm>
              <a:off x="3948440" y="3140724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xmlns="" id="{71174D7F-B1F7-4C72-B472-80E693FB1228}"/>
                </a:ext>
              </a:extLst>
            </p:cNvPr>
            <p:cNvCxnSpPr/>
            <p:nvPr/>
          </p:nvCxnSpPr>
          <p:spPr>
            <a:xfrm>
              <a:off x="3927475" y="3140724"/>
              <a:ext cx="625475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BA05B583-9115-4B3E-8DB0-A74B4C03F0C0}"/>
              </a:ext>
            </a:extLst>
          </p:cNvPr>
          <p:cNvGrpSpPr/>
          <p:nvPr/>
        </p:nvGrpSpPr>
        <p:grpSpPr>
          <a:xfrm>
            <a:off x="8276634" y="2418078"/>
            <a:ext cx="625475" cy="615553"/>
            <a:chOff x="3927475" y="2766203"/>
            <a:chExt cx="625475" cy="6155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4FF1DB5A-E77A-4BE7-8299-4B9CBAF91A96}"/>
                </a:ext>
              </a:extLst>
            </p:cNvPr>
            <p:cNvSpPr txBox="1"/>
            <p:nvPr/>
          </p:nvSpPr>
          <p:spPr>
            <a:xfrm>
              <a:off x="3957530" y="2766203"/>
              <a:ext cx="548227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03</a:t>
              </a:r>
              <a:endPara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B8602241-DAB9-477F-A606-58EDE9391E42}"/>
                </a:ext>
              </a:extLst>
            </p:cNvPr>
            <p:cNvSpPr/>
            <p:nvPr/>
          </p:nvSpPr>
          <p:spPr>
            <a:xfrm>
              <a:off x="3948440" y="3140724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xmlns="" id="{54AC92A4-3CD0-41F3-8B0B-9A99694F4381}"/>
                </a:ext>
              </a:extLst>
            </p:cNvPr>
            <p:cNvCxnSpPr/>
            <p:nvPr/>
          </p:nvCxnSpPr>
          <p:spPr>
            <a:xfrm>
              <a:off x="3927475" y="3140724"/>
              <a:ext cx="625475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356F53A3-096B-4251-97A6-C6443A0E5D64}"/>
              </a:ext>
            </a:extLst>
          </p:cNvPr>
          <p:cNvGrpSpPr/>
          <p:nvPr/>
        </p:nvGrpSpPr>
        <p:grpSpPr>
          <a:xfrm>
            <a:off x="3530402" y="2418079"/>
            <a:ext cx="625475" cy="615553"/>
            <a:chOff x="1784350" y="2766203"/>
            <a:chExt cx="625475" cy="6155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62602DBB-6D74-4E33-AABB-5690B4DDC14E}"/>
                </a:ext>
              </a:extLst>
            </p:cNvPr>
            <p:cNvSpPr txBox="1"/>
            <p:nvPr/>
          </p:nvSpPr>
          <p:spPr>
            <a:xfrm>
              <a:off x="1828694" y="2766203"/>
              <a:ext cx="548227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01</a:t>
              </a:r>
              <a:endPara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E36FCC8D-8231-483F-835B-BF00CD6A2571}"/>
                </a:ext>
              </a:extLst>
            </p:cNvPr>
            <p:cNvSpPr/>
            <p:nvPr/>
          </p:nvSpPr>
          <p:spPr>
            <a:xfrm>
              <a:off x="1805315" y="3140724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xmlns="" id="{0A2E2DE4-0000-4BD8-82BF-E236D3BD461E}"/>
                </a:ext>
              </a:extLst>
            </p:cNvPr>
            <p:cNvCxnSpPr/>
            <p:nvPr/>
          </p:nvCxnSpPr>
          <p:spPr>
            <a:xfrm>
              <a:off x="1784350" y="3140724"/>
              <a:ext cx="625475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40210F85-5658-4A67-BBB6-55F20FFAAB06}"/>
              </a:ext>
            </a:extLst>
          </p:cNvPr>
          <p:cNvGrpSpPr/>
          <p:nvPr/>
        </p:nvGrpSpPr>
        <p:grpSpPr>
          <a:xfrm>
            <a:off x="3289195" y="3075385"/>
            <a:ext cx="1064502" cy="956636"/>
            <a:chOff x="2487930" y="3529635"/>
            <a:chExt cx="481561" cy="38929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212DCE17-9034-4790-9896-6CE83E9485C9}"/>
                </a:ext>
              </a:extLst>
            </p:cNvPr>
            <p:cNvSpPr txBox="1"/>
            <p:nvPr/>
          </p:nvSpPr>
          <p:spPr>
            <a:xfrm>
              <a:off x="2489993" y="3531200"/>
              <a:ext cx="109119" cy="20562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endParaRPr lang="ko-KR" altLang="en-US" sz="11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F5069F4E-696B-4CC9-8942-A6EA68A4A4E3}"/>
                </a:ext>
              </a:extLst>
            </p:cNvPr>
            <p:cNvSpPr txBox="1"/>
            <p:nvPr/>
          </p:nvSpPr>
          <p:spPr>
            <a:xfrm>
              <a:off x="2487930" y="3529635"/>
              <a:ext cx="109119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endParaRPr lang="ko-KR" altLang="en-US" sz="1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DADAD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16B592C1-B60F-4063-8E16-927ED81CD9D1}"/>
                </a:ext>
              </a:extLst>
            </p:cNvPr>
            <p:cNvSpPr txBox="1"/>
            <p:nvPr/>
          </p:nvSpPr>
          <p:spPr>
            <a:xfrm>
              <a:off x="2542489" y="3603544"/>
              <a:ext cx="427002" cy="315385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120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ADADAD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홈페이지</a:t>
              </a:r>
              <a:endParaRPr lang="en-US" altLang="ko-KR" sz="12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DADAD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  <a:p>
              <a:r>
                <a:rPr lang="ko-KR" altLang="en-US" sz="120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ADADAD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로그인 화면</a:t>
              </a:r>
              <a:endParaRPr lang="en-US" altLang="ko-KR" sz="12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DADAD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  <a:p>
              <a:r>
                <a:rPr lang="ko-KR" altLang="en-US" sz="120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ADADAD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유저 정보 </a:t>
              </a:r>
              <a:endParaRPr lang="en-US" altLang="ko-KR" sz="12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DADAD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  <a:p>
              <a:r>
                <a:rPr lang="ko-KR" altLang="en-US" sz="120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ADADAD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쇼핑 품목 목록</a:t>
              </a:r>
              <a:endPara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DADAD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248106C9-A82E-4EB5-ABE0-D0BACF65B4DB}"/>
              </a:ext>
            </a:extLst>
          </p:cNvPr>
          <p:cNvGrpSpPr/>
          <p:nvPr/>
        </p:nvGrpSpPr>
        <p:grpSpPr>
          <a:xfrm>
            <a:off x="5326648" y="3068328"/>
            <a:ext cx="1425222" cy="1231093"/>
            <a:chOff x="2489993" y="3531200"/>
            <a:chExt cx="1425222" cy="42811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33F84D9C-3CE2-4ED2-99CD-B946A4C15CFE}"/>
                </a:ext>
              </a:extLst>
            </p:cNvPr>
            <p:cNvSpPr txBox="1"/>
            <p:nvPr/>
          </p:nvSpPr>
          <p:spPr>
            <a:xfrm>
              <a:off x="2489993" y="3531200"/>
              <a:ext cx="1194288" cy="87563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140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DB</a:t>
              </a:r>
              <a:r>
                <a:rPr lang="ko-KR" altLang="en-US" sz="1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</a:t>
              </a:r>
              <a:r>
                <a:rPr lang="ko-KR" altLang="en-US" sz="140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구축 및 삽입</a:t>
              </a:r>
              <a:endPara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E280D049-C2B2-4331-91E3-410788F4F3A6}"/>
                </a:ext>
              </a:extLst>
            </p:cNvPr>
            <p:cNvSpPr txBox="1"/>
            <p:nvPr/>
          </p:nvSpPr>
          <p:spPr>
            <a:xfrm>
              <a:off x="2563063" y="3614939"/>
              <a:ext cx="1352152" cy="141078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120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ADADAD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DB </a:t>
              </a:r>
              <a:r>
                <a:rPr lang="ko-KR" altLang="en-US" sz="120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ADADAD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설정</a:t>
              </a:r>
              <a:r>
                <a:rPr lang="en-US" altLang="ko-KR" sz="120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ADADAD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-</a:t>
              </a:r>
              <a:r>
                <a:rPr lang="en-US" altLang="ko-KR" sz="1200" spc="-8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ADADAD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Mysql</a:t>
              </a:r>
              <a:r>
                <a:rPr lang="en-US" altLang="ko-KR" sz="120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ADADAD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 table</a:t>
              </a:r>
            </a:p>
            <a:p>
              <a:r>
                <a:rPr lang="en-US" altLang="ko-KR" sz="12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ADADAD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Insert </a:t>
              </a:r>
              <a:r>
                <a:rPr lang="ko-KR" altLang="en-US" sz="120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ADADAD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창 </a:t>
              </a:r>
              <a:r>
                <a:rPr lang="en-US" altLang="ko-KR" sz="120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ADADAD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popup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FE2EDF61-148D-4251-9C36-9BC17F05B63B}"/>
                </a:ext>
              </a:extLst>
            </p:cNvPr>
            <p:cNvSpPr txBox="1"/>
            <p:nvPr/>
          </p:nvSpPr>
          <p:spPr>
            <a:xfrm>
              <a:off x="2489993" y="3893161"/>
              <a:ext cx="109119" cy="66157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endParaRPr lang="ko-KR" altLang="en-US" sz="1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DADAD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2C24A28D-4061-48EF-8167-9AF20CDED076}"/>
              </a:ext>
            </a:extLst>
          </p:cNvPr>
          <p:cNvGrpSpPr/>
          <p:nvPr/>
        </p:nvGrpSpPr>
        <p:grpSpPr>
          <a:xfrm>
            <a:off x="7807974" y="3068324"/>
            <a:ext cx="2396219" cy="846401"/>
            <a:chOff x="2489993" y="3531200"/>
            <a:chExt cx="2396219" cy="84640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875D38F8-7CDB-42BC-911B-7E0F708FA7CA}"/>
                </a:ext>
              </a:extLst>
            </p:cNvPr>
            <p:cNvSpPr txBox="1"/>
            <p:nvPr/>
          </p:nvSpPr>
          <p:spPr>
            <a:xfrm>
              <a:off x="2489993" y="3531200"/>
              <a:ext cx="2396219" cy="251795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1400" spc="-8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웹페이지</a:t>
              </a:r>
              <a:r>
                <a:rPr lang="ko-KR" altLang="en-US" sz="140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설정 및 데이터 임시저장</a:t>
              </a:r>
              <a:endPara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2A7D01D9-F31A-44CF-A2C2-10E938822598}"/>
                </a:ext>
              </a:extLst>
            </p:cNvPr>
            <p:cNvSpPr txBox="1"/>
            <p:nvPr/>
          </p:nvSpPr>
          <p:spPr>
            <a:xfrm>
              <a:off x="2599301" y="3780830"/>
              <a:ext cx="1205509" cy="221018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120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ADADAD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게시판 페이지 설정</a:t>
              </a:r>
              <a:endPara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DADAD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03E155F8-19BB-4176-A4FA-290137F6C542}"/>
                </a:ext>
              </a:extLst>
            </p:cNvPr>
            <p:cNvSpPr txBox="1"/>
            <p:nvPr/>
          </p:nvSpPr>
          <p:spPr>
            <a:xfrm>
              <a:off x="2599301" y="3971918"/>
              <a:ext cx="1361321" cy="405683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120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ADADAD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게시판 정렬 설정</a:t>
              </a:r>
              <a:endParaRPr lang="en-US" altLang="ko-KR" sz="12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DADAD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  <a:p>
              <a:r>
                <a:rPr lang="ko-KR" altLang="en-US" sz="1200" spc="-8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ADADAD"/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장바구니 데이터 설정 </a:t>
              </a:r>
              <a:endPara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DADAD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AA86F806-B4C7-488E-A46F-D4AB8B6DA958}"/>
              </a:ext>
            </a:extLst>
          </p:cNvPr>
          <p:cNvGrpSpPr/>
          <p:nvPr/>
        </p:nvGrpSpPr>
        <p:grpSpPr>
          <a:xfrm>
            <a:off x="509890" y="5318481"/>
            <a:ext cx="141051" cy="141051"/>
            <a:chOff x="5885234" y="2188723"/>
            <a:chExt cx="282102" cy="282102"/>
          </a:xfrm>
        </p:grpSpPr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xmlns="" id="{2A8D4F91-7DED-4105-812C-202013ADC81F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xmlns="" id="{6DDEB31F-FFF1-442E-BC43-9AF4743A9DF7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xmlns="" id="{84BE1327-5201-4808-9DE7-ED6A6E513815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xmlns="" id="{DAFA6A20-1837-4ED8-AC14-4A338E04B13D}"/>
              </a:ext>
            </a:extLst>
          </p:cNvPr>
          <p:cNvGrpSpPr/>
          <p:nvPr/>
        </p:nvGrpSpPr>
        <p:grpSpPr>
          <a:xfrm>
            <a:off x="11522007" y="1386492"/>
            <a:ext cx="141051" cy="141051"/>
            <a:chOff x="5885234" y="2188723"/>
            <a:chExt cx="282102" cy="282102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xmlns="" id="{4A8BA9A7-E90C-4C69-80E5-CEFFEECA91CF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xmlns="" id="{0024EBA4-737C-4216-B064-D04DEF093D72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xmlns="" id="{F0236953-3DF7-4ED6-94D3-5755B4BB20DC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xmlns="" id="{464CC03E-4457-4A11-8C5B-2D6152539931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xmlns="" id="{C350DAE1-AA21-4851-AA87-6DEDBFABAEA8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그래픽 15">
            <a:extLst>
              <a:ext uri="{FF2B5EF4-FFF2-40B4-BE49-F238E27FC236}">
                <a16:creationId xmlns:a16="http://schemas.microsoft.com/office/drawing/2014/main" xmlns="" id="{DF04D88A-005A-40B4-ABB5-B600B8D2FC5A}"/>
              </a:ext>
            </a:extLst>
          </p:cNvPr>
          <p:cNvGrpSpPr/>
          <p:nvPr/>
        </p:nvGrpSpPr>
        <p:grpSpPr>
          <a:xfrm>
            <a:off x="5693568" y="6530202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xmlns="" id="{C51BE923-0C74-4AB8-AFE0-FBED10BA6C6E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xmlns="" id="{FD2CB283-548C-44B5-BF34-99B0DFDD8031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xmlns="" id="{54A44B25-02B1-4A24-B658-4FD866DFCBAB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xmlns="" id="{01DA9BD5-7684-48A5-AE21-1F6B4E5BD032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xmlns="" id="{796B22F8-20F0-4903-A2D9-81734049E607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xmlns="" id="{A097AF8E-5325-4B25-9DBC-A3F0F0971360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xmlns="" id="{640CE794-2991-48A0-8301-BE129D0C0A9F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xmlns="" id="{51E04158-6721-4E7A-ADCC-9E8C7B5B9280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xmlns="" id="{F9E35981-AB3E-4F07-B1BD-AA72EDC3D0B0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xmlns="" id="{11CA3FC6-5CC8-4898-8D7B-071AA861229C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C0D71A92-E6E8-41D0-BFE5-7A9ACE545FF8}"/>
              </a:ext>
            </a:extLst>
          </p:cNvPr>
          <p:cNvSpPr txBox="1"/>
          <p:nvPr/>
        </p:nvSpPr>
        <p:spPr>
          <a:xfrm>
            <a:off x="3356762" y="3033632"/>
            <a:ext cx="972753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8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웹 기획  계획</a:t>
            </a:r>
            <a:endParaRPr lang="ko-KR" altLang="en-US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1889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C0E460B5-5A33-4A9F-9C28-0874DB7751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xmlns="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xmlns="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9D8CC648-5E8C-4BEB-8086-0BF82225A080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xmlns="" id="{7D24625D-9B8B-421C-B941-025353F439C3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E4C0F08A-480E-4541-9487-475C012A6845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BBA947A2-8BBD-4CBD-BABD-8E8D2F51D176}"/>
              </a:ext>
            </a:extLst>
          </p:cNvPr>
          <p:cNvGrpSpPr/>
          <p:nvPr/>
        </p:nvGrpSpPr>
        <p:grpSpPr>
          <a:xfrm>
            <a:off x="11541057" y="3367043"/>
            <a:ext cx="141051" cy="141051"/>
            <a:chOff x="5885234" y="2188723"/>
            <a:chExt cx="282102" cy="28210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xmlns="" id="{96492204-431F-47E3-92DB-BE209774C68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xmlns="" id="{56FD5561-07E9-4AD4-892A-88048EE4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B3BDAF2-6A42-4A8F-87B2-EB857C02D37C}"/>
              </a:ext>
            </a:extLst>
          </p:cNvPr>
          <p:cNvSpPr txBox="1"/>
          <p:nvPr/>
        </p:nvSpPr>
        <p:spPr>
          <a:xfrm>
            <a:off x="8389092" y="1903898"/>
            <a:ext cx="3664516" cy="188301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4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메인 화면 제작 후 </a:t>
            </a:r>
            <a:endParaRPr lang="en-US" altLang="ko-KR" sz="40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en-US" altLang="ko-KR" sz="4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Include</a:t>
            </a:r>
            <a:r>
              <a:rPr lang="ko-KR" altLang="en-US" sz="4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로 </a:t>
            </a:r>
            <a:endParaRPr lang="en-US" altLang="ko-KR" sz="4000" spc="-150" dirty="0" smtClean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4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배경처럼 지정</a:t>
            </a:r>
            <a:endParaRPr lang="ko-KR" altLang="en-US" sz="40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01" y="694408"/>
            <a:ext cx="8082891" cy="505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246" y="4555908"/>
            <a:ext cx="3916362" cy="481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6536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C0E460B5-5A33-4A9F-9C28-0874DB7751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xmlns="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xmlns="" id="{4FDDF971-7BB6-4193-BE30-250E2762B143}"/>
              </a:ext>
            </a:extLst>
          </p:cNvPr>
          <p:cNvSpPr/>
          <p:nvPr/>
        </p:nvSpPr>
        <p:spPr>
          <a:xfrm rot="16200000">
            <a:off x="5960930" y="-4848578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9D8CC648-5E8C-4BEB-8086-0BF82225A080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xmlns="" id="{7D24625D-9B8B-421C-B941-025353F439C3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E4C0F08A-480E-4541-9487-475C012A6845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BBA947A2-8BBD-4CBD-BABD-8E8D2F51D176}"/>
              </a:ext>
            </a:extLst>
          </p:cNvPr>
          <p:cNvGrpSpPr/>
          <p:nvPr/>
        </p:nvGrpSpPr>
        <p:grpSpPr>
          <a:xfrm>
            <a:off x="11541057" y="3367043"/>
            <a:ext cx="141051" cy="141051"/>
            <a:chOff x="5885234" y="2188723"/>
            <a:chExt cx="282102" cy="28210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xmlns="" id="{96492204-431F-47E3-92DB-BE209774C68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xmlns="" id="{56FD5561-07E9-4AD4-892A-88048EE4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B3BDAF2-6A42-4A8F-87B2-EB857C02D37C}"/>
              </a:ext>
            </a:extLst>
          </p:cNvPr>
          <p:cNvSpPr txBox="1"/>
          <p:nvPr/>
        </p:nvSpPr>
        <p:spPr>
          <a:xfrm>
            <a:off x="8836730" y="2339426"/>
            <a:ext cx="2487911" cy="111357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35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Dashboard </a:t>
            </a:r>
          </a:p>
          <a:p>
            <a:pPr algn="ctr"/>
            <a:r>
              <a:rPr lang="ko-KR" altLang="en-US" sz="35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클릭 시 이동</a:t>
            </a:r>
            <a:endParaRPr lang="ko-KR" altLang="en-US" sz="35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9600FB72-5D14-4968-9B53-31313CB0E2F2}"/>
              </a:ext>
            </a:extLst>
          </p:cNvPr>
          <p:cNvSpPr txBox="1"/>
          <p:nvPr/>
        </p:nvSpPr>
        <p:spPr>
          <a:xfrm>
            <a:off x="4362744" y="3320376"/>
            <a:ext cx="3466513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52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TEMPLATE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72" y="867867"/>
            <a:ext cx="7848300" cy="4905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AB3BDAF2-6A42-4A8F-87B2-EB857C02D37C}"/>
              </a:ext>
            </a:extLst>
          </p:cNvPr>
          <p:cNvSpPr txBox="1"/>
          <p:nvPr/>
        </p:nvSpPr>
        <p:spPr>
          <a:xfrm>
            <a:off x="9026508" y="1005154"/>
            <a:ext cx="1917243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4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홈페이지</a:t>
            </a:r>
            <a:endParaRPr lang="ko-KR" altLang="en-US" sz="40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3290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xmlns="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xmlns="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9D8CC648-5E8C-4BEB-8086-0BF82225A080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xmlns="" id="{7D24625D-9B8B-421C-B941-025353F439C3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E4C0F08A-480E-4541-9487-475C012A6845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BBA947A2-8BBD-4CBD-BABD-8E8D2F51D176}"/>
              </a:ext>
            </a:extLst>
          </p:cNvPr>
          <p:cNvGrpSpPr/>
          <p:nvPr/>
        </p:nvGrpSpPr>
        <p:grpSpPr>
          <a:xfrm>
            <a:off x="11541057" y="3367043"/>
            <a:ext cx="141051" cy="141051"/>
            <a:chOff x="5885234" y="2188723"/>
            <a:chExt cx="282102" cy="28210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xmlns="" id="{96492204-431F-47E3-92DB-BE209774C68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xmlns="" id="{56FD5561-07E9-4AD4-892A-88048EE4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" y="311319"/>
            <a:ext cx="1828800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67" y="4154240"/>
            <a:ext cx="6445514" cy="2601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427" y="242920"/>
            <a:ext cx="3247072" cy="2442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847" y="2914865"/>
            <a:ext cx="5342302" cy="2633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156" y="-860"/>
            <a:ext cx="2975624" cy="2930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곱셈 기호 1"/>
          <p:cNvSpPr/>
          <p:nvPr/>
        </p:nvSpPr>
        <p:spPr>
          <a:xfrm>
            <a:off x="9319208" y="2026082"/>
            <a:ext cx="1325932" cy="1506816"/>
          </a:xfrm>
          <a:prstGeom prst="mathMultiply">
            <a:avLst/>
          </a:prstGeom>
          <a:solidFill>
            <a:srgbClr val="2A2A2A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A99498A1-778B-4CEC-A73F-66B0CBE40C4E}"/>
              </a:ext>
            </a:extLst>
          </p:cNvPr>
          <p:cNvSpPr txBox="1"/>
          <p:nvPr/>
        </p:nvSpPr>
        <p:spPr>
          <a:xfrm>
            <a:off x="7983855" y="1046093"/>
            <a:ext cx="3810388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52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유저정보 계획</a:t>
            </a:r>
            <a:endParaRPr lang="en-US" altLang="ko-KR" sz="52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3016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C0E460B5-5A33-4A9F-9C28-0874DB7751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xmlns="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xmlns="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9D8CC648-5E8C-4BEB-8086-0BF82225A080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xmlns="" id="{7D24625D-9B8B-421C-B941-025353F439C3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E4C0F08A-480E-4541-9487-475C012A6845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BBA947A2-8BBD-4CBD-BABD-8E8D2F51D176}"/>
              </a:ext>
            </a:extLst>
          </p:cNvPr>
          <p:cNvGrpSpPr/>
          <p:nvPr/>
        </p:nvGrpSpPr>
        <p:grpSpPr>
          <a:xfrm>
            <a:off x="11541057" y="3367043"/>
            <a:ext cx="141051" cy="141051"/>
            <a:chOff x="5885234" y="2188723"/>
            <a:chExt cx="282102" cy="28210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xmlns="" id="{96492204-431F-47E3-92DB-BE209774C68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xmlns="" id="{56FD5561-07E9-4AD4-892A-88048EE4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B3BDAF2-6A42-4A8F-87B2-EB857C02D37C}"/>
              </a:ext>
            </a:extLst>
          </p:cNvPr>
          <p:cNvSpPr txBox="1"/>
          <p:nvPr/>
        </p:nvSpPr>
        <p:spPr>
          <a:xfrm>
            <a:off x="8131412" y="981879"/>
            <a:ext cx="3943438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52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쇼핑 목록 화면</a:t>
            </a:r>
            <a:endParaRPr lang="ko-KR" altLang="en-US" sz="52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44" y="829479"/>
            <a:ext cx="7744036" cy="4839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B3BDAF2-6A42-4A8F-87B2-EB857C02D37C}"/>
              </a:ext>
            </a:extLst>
          </p:cNvPr>
          <p:cNvSpPr txBox="1"/>
          <p:nvPr/>
        </p:nvSpPr>
        <p:spPr>
          <a:xfrm>
            <a:off x="8453617" y="2099585"/>
            <a:ext cx="3157966" cy="126745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4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DB</a:t>
            </a:r>
            <a:r>
              <a:rPr lang="ko-KR" altLang="en-US" sz="4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의 데이터를</a:t>
            </a:r>
            <a:endParaRPr lang="en-US" altLang="ko-KR" sz="4000" spc="-150" dirty="0" smtClean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4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가져와서 출력 </a:t>
            </a:r>
            <a:endParaRPr lang="ko-KR" altLang="en-US" sz="40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3814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C0E460B5-5A33-4A9F-9C28-0874DB7751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xmlns="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xmlns="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9D8CC648-5E8C-4BEB-8086-0BF82225A080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xmlns="" id="{7D24625D-9B8B-421C-B941-025353F439C3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E4C0F08A-480E-4541-9487-475C012A6845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BBA947A2-8BBD-4CBD-BABD-8E8D2F51D176}"/>
              </a:ext>
            </a:extLst>
          </p:cNvPr>
          <p:cNvGrpSpPr/>
          <p:nvPr/>
        </p:nvGrpSpPr>
        <p:grpSpPr>
          <a:xfrm>
            <a:off x="11541057" y="3367043"/>
            <a:ext cx="141051" cy="141051"/>
            <a:chOff x="5885234" y="2188723"/>
            <a:chExt cx="282102" cy="28210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xmlns="" id="{96492204-431F-47E3-92DB-BE209774C68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xmlns="" id="{56FD5561-07E9-4AD4-892A-88048EE4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9600FB72-5D14-4968-9B53-31313CB0E2F2}"/>
              </a:ext>
            </a:extLst>
          </p:cNvPr>
          <p:cNvSpPr txBox="1"/>
          <p:nvPr/>
        </p:nvSpPr>
        <p:spPr>
          <a:xfrm>
            <a:off x="9231496" y="1154020"/>
            <a:ext cx="1847984" cy="836571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/>
            <a:r>
              <a:rPr lang="en-US" altLang="ko-KR" sz="52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DB </a:t>
            </a:r>
            <a:endParaRPr lang="en-US" altLang="ko-KR" sz="52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16" y="664876"/>
            <a:ext cx="5954938" cy="2591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B3BDAF2-6A42-4A8F-87B2-EB857C02D37C}"/>
              </a:ext>
            </a:extLst>
          </p:cNvPr>
          <p:cNvSpPr txBox="1"/>
          <p:nvPr/>
        </p:nvSpPr>
        <p:spPr>
          <a:xfrm>
            <a:off x="8638495" y="4071297"/>
            <a:ext cx="2750162" cy="126745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4000" spc="-150" dirty="0" err="1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팝업창으로</a:t>
            </a:r>
            <a:r>
              <a:rPr lang="ko-KR" altLang="en-US" sz="4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endParaRPr lang="en-US" altLang="ko-KR" sz="40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en-US" altLang="ko-KR" sz="4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Data insert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B3BDAF2-6A42-4A8F-87B2-EB857C02D37C}"/>
              </a:ext>
            </a:extLst>
          </p:cNvPr>
          <p:cNvSpPr txBox="1"/>
          <p:nvPr/>
        </p:nvSpPr>
        <p:spPr>
          <a:xfrm>
            <a:off x="4509428" y="1015872"/>
            <a:ext cx="2432255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4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Table </a:t>
            </a:r>
            <a:r>
              <a:rPr lang="ko-KR" altLang="en-US" sz="4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제작</a:t>
            </a:r>
            <a:endParaRPr lang="en-US" altLang="ko-KR" sz="4000" spc="-150" dirty="0" smtClean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62" y="3733476"/>
            <a:ext cx="5372893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826" y="3429000"/>
            <a:ext cx="2641714" cy="2753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4705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C:\Users\배동우\Desktop\장바구니 기능 설명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" y="829479"/>
            <a:ext cx="7954779" cy="532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C0E460B5-5A33-4A9F-9C28-0874DB7751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xmlns="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xmlns="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9D8CC648-5E8C-4BEB-8086-0BF82225A080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xmlns="" id="{7D24625D-9B8B-421C-B941-025353F439C3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E4C0F08A-480E-4541-9487-475C012A6845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BBA947A2-8BBD-4CBD-BABD-8E8D2F51D176}"/>
              </a:ext>
            </a:extLst>
          </p:cNvPr>
          <p:cNvGrpSpPr/>
          <p:nvPr/>
        </p:nvGrpSpPr>
        <p:grpSpPr>
          <a:xfrm>
            <a:off x="11541057" y="3367043"/>
            <a:ext cx="141051" cy="141051"/>
            <a:chOff x="5885234" y="2188723"/>
            <a:chExt cx="282102" cy="28210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xmlns="" id="{96492204-431F-47E3-92DB-BE209774C68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xmlns="" id="{56FD5561-07E9-4AD4-892A-88048EE4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B3BDAF2-6A42-4A8F-87B2-EB857C02D37C}"/>
              </a:ext>
            </a:extLst>
          </p:cNvPr>
          <p:cNvSpPr txBox="1"/>
          <p:nvPr/>
        </p:nvSpPr>
        <p:spPr>
          <a:xfrm>
            <a:off x="6195403" y="961843"/>
            <a:ext cx="660489" cy="421072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25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997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정렬</a:t>
            </a:r>
            <a:endParaRPr lang="ko-KR" altLang="en-US" sz="25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FF9979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B3BDAF2-6A42-4A8F-87B2-EB857C02D37C}"/>
              </a:ext>
            </a:extLst>
          </p:cNvPr>
          <p:cNvSpPr txBox="1"/>
          <p:nvPr/>
        </p:nvSpPr>
        <p:spPr>
          <a:xfrm>
            <a:off x="2272240" y="5479962"/>
            <a:ext cx="1542139" cy="421072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25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997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페이지 설정</a:t>
            </a:r>
            <a:endParaRPr lang="ko-KR" altLang="en-US" sz="25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FF9979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B3BDAF2-6A42-4A8F-87B2-EB857C02D37C}"/>
              </a:ext>
            </a:extLst>
          </p:cNvPr>
          <p:cNvSpPr txBox="1"/>
          <p:nvPr/>
        </p:nvSpPr>
        <p:spPr>
          <a:xfrm>
            <a:off x="4933455" y="5277046"/>
            <a:ext cx="2148074" cy="421072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25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997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추가 </a:t>
            </a:r>
            <a:r>
              <a:rPr lang="ko-KR" altLang="en-US" sz="2500" spc="-150" dirty="0" err="1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997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팝업창</a:t>
            </a:r>
            <a:r>
              <a:rPr lang="ko-KR" altLang="en-US" sz="25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FF997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버튼</a:t>
            </a:r>
            <a:endParaRPr lang="ko-KR" altLang="en-US" sz="25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FF9979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B3BDAF2-6A42-4A8F-87B2-EB857C02D37C}"/>
              </a:ext>
            </a:extLst>
          </p:cNvPr>
          <p:cNvSpPr txBox="1"/>
          <p:nvPr/>
        </p:nvSpPr>
        <p:spPr>
          <a:xfrm>
            <a:off x="8051934" y="1056962"/>
            <a:ext cx="4018779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4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쇼핑 목록 화면 구현</a:t>
            </a:r>
            <a:endParaRPr lang="ko-KR" altLang="en-US" sz="40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3814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C0E460B5-5A33-4A9F-9C28-0874DB7751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xmlns="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xmlns="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9D8CC648-5E8C-4BEB-8086-0BF82225A080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xmlns="" id="{7D24625D-9B8B-421C-B941-025353F439C3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E4C0F08A-480E-4541-9487-475C012A6845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BBA947A2-8BBD-4CBD-BABD-8E8D2F51D176}"/>
              </a:ext>
            </a:extLst>
          </p:cNvPr>
          <p:cNvGrpSpPr/>
          <p:nvPr/>
        </p:nvGrpSpPr>
        <p:grpSpPr>
          <a:xfrm>
            <a:off x="11541057" y="3367043"/>
            <a:ext cx="141051" cy="141051"/>
            <a:chOff x="5885234" y="2188723"/>
            <a:chExt cx="282102" cy="28210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xmlns="" id="{96492204-431F-47E3-92DB-BE209774C68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xmlns="" id="{56FD5561-07E9-4AD4-892A-88048EE4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B3BDAF2-6A42-4A8F-87B2-EB857C02D37C}"/>
              </a:ext>
            </a:extLst>
          </p:cNvPr>
          <p:cNvSpPr txBox="1"/>
          <p:nvPr/>
        </p:nvSpPr>
        <p:spPr>
          <a:xfrm>
            <a:off x="7084208" y="829479"/>
            <a:ext cx="4018779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4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쇼핑 목록 정렬 구현</a:t>
            </a:r>
            <a:endParaRPr lang="ko-KR" altLang="en-US" sz="40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91" y="829479"/>
            <a:ext cx="4203506" cy="1841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16" y="2928974"/>
            <a:ext cx="5621675" cy="2968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291" y="3508094"/>
            <a:ext cx="6048375" cy="1977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B3BDAF2-6A42-4A8F-87B2-EB857C02D37C}"/>
              </a:ext>
            </a:extLst>
          </p:cNvPr>
          <p:cNvSpPr txBox="1"/>
          <p:nvPr/>
        </p:nvSpPr>
        <p:spPr>
          <a:xfrm>
            <a:off x="7187716" y="1714864"/>
            <a:ext cx="4116562" cy="1421346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3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Select</a:t>
            </a:r>
            <a:r>
              <a:rPr lang="ko-KR" altLang="en-US" sz="3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문이 바뀌면 해당 </a:t>
            </a:r>
            <a:endParaRPr lang="en-US" altLang="ko-KR" sz="3000" spc="-150" dirty="0" smtClean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옵션으로 </a:t>
            </a:r>
            <a:r>
              <a:rPr lang="en-US" altLang="ko-KR" sz="3000" spc="-150" dirty="0" err="1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sql</a:t>
            </a:r>
            <a:r>
              <a:rPr lang="ko-KR" altLang="en-US" sz="3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문을 전송하여</a:t>
            </a:r>
            <a:endParaRPr lang="en-US" altLang="ko-KR" sz="3000" spc="-150" dirty="0" smtClean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000" spc="-15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값을 받아옴</a:t>
            </a:r>
            <a:endParaRPr lang="ko-KR" altLang="en-US" sz="30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3814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o Sans KR B/R">
      <a:majorFont>
        <a:latin typeface="Noto Sans KR Bold"/>
        <a:ea typeface="Noto Sans KR Bold"/>
        <a:cs typeface=""/>
      </a:majorFont>
      <a:minorFont>
        <a:latin typeface="Noto Sans KR Regular"/>
        <a:ea typeface="Noto Sans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A2A2A"/>
        </a:solidFill>
        <a:ln w="3175" cap="rnd">
          <a:noFill/>
          <a:round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spc="-80"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bg1"/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solidFill>
            <a:srgbClr val="2A2A2A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54000" tIns="18000" rIns="54000" bIns="18000" rtlCol="0">
        <a:spAutoFit/>
      </a:bodyPr>
      <a:lstStyle>
        <a:defPPr algn="l">
          <a:spcAft>
            <a:spcPts val="200"/>
          </a:spcAft>
          <a:defRPr sz="1100" spc="-80"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</TotalTime>
  <Words>158</Words>
  <Application>Microsoft Office PowerPoint</Application>
  <PresentationFormat>사용자 지정</PresentationFormat>
  <Paragraphs>55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굴림</vt:lpstr>
      <vt:lpstr>Arial</vt:lpstr>
      <vt:lpstr>Noto Sans KR Bold</vt:lpstr>
      <vt:lpstr>Noto Sans KR Black</vt:lpstr>
      <vt:lpstr>Pretendard</vt:lpstr>
      <vt:lpstr>Noto Sans KR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신강식</dc:creator>
  <cp:lastModifiedBy>배동우</cp:lastModifiedBy>
  <cp:revision>80</cp:revision>
  <dcterms:created xsi:type="dcterms:W3CDTF">2021-02-04T01:39:12Z</dcterms:created>
  <dcterms:modified xsi:type="dcterms:W3CDTF">2024-05-07T14:17:56Z</dcterms:modified>
</cp:coreProperties>
</file>